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2"/>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10" r:id="rId627"/>
    <p:sldId id="1011" r:id="rId628"/>
    <p:sldId id="694" r:id="rId629"/>
    <p:sldId id="695" r:id="rId630"/>
    <p:sldId id="696" r:id="rId631"/>
    <p:sldId id="697" r:id="rId632"/>
    <p:sldId id="698" r:id="rId633"/>
    <p:sldId id="699" r:id="rId634"/>
    <p:sldId id="700" r:id="rId635"/>
    <p:sldId id="701" r:id="rId636"/>
    <p:sldId id="702" r:id="rId637"/>
    <p:sldId id="1008" r:id="rId638"/>
    <p:sldId id="1007" r:id="rId639"/>
    <p:sldId id="1005" r:id="rId640"/>
    <p:sldId id="1006" r:id="rId641"/>
    <p:sldId id="1009" r:id="rId642"/>
    <p:sldId id="703" r:id="rId643"/>
    <p:sldId id="704" r:id="rId644"/>
    <p:sldId id="705" r:id="rId645"/>
    <p:sldId id="706" r:id="rId646"/>
    <p:sldId id="707" r:id="rId647"/>
    <p:sldId id="708" r:id="rId648"/>
    <p:sldId id="709" r:id="rId649"/>
    <p:sldId id="710" r:id="rId650"/>
    <p:sldId id="711" r:id="rId651"/>
    <p:sldId id="712" r:id="rId652"/>
    <p:sldId id="713" r:id="rId653"/>
    <p:sldId id="714" r:id="rId654"/>
    <p:sldId id="715" r:id="rId655"/>
    <p:sldId id="716" r:id="rId656"/>
    <p:sldId id="717" r:id="rId657"/>
    <p:sldId id="718" r:id="rId658"/>
    <p:sldId id="719" r:id="rId659"/>
    <p:sldId id="720" r:id="rId660"/>
    <p:sldId id="721" r:id="rId661"/>
    <p:sldId id="722" r:id="rId662"/>
    <p:sldId id="935" r:id="rId663"/>
    <p:sldId id="723" r:id="rId664"/>
    <p:sldId id="724" r:id="rId665"/>
    <p:sldId id="725" r:id="rId666"/>
    <p:sldId id="726" r:id="rId667"/>
    <p:sldId id="727" r:id="rId668"/>
    <p:sldId id="728" r:id="rId669"/>
    <p:sldId id="729" r:id="rId670"/>
    <p:sldId id="730" r:id="rId671"/>
    <p:sldId id="939" r:id="rId672"/>
    <p:sldId id="940" r:id="rId673"/>
    <p:sldId id="941" r:id="rId674"/>
    <p:sldId id="942" r:id="rId675"/>
    <p:sldId id="943" r:id="rId676"/>
    <p:sldId id="944" r:id="rId677"/>
    <p:sldId id="1012" r:id="rId678"/>
    <p:sldId id="761" r:id="rId679"/>
    <p:sldId id="762" r:id="rId680"/>
    <p:sldId id="902" r:id="rId681"/>
    <p:sldId id="1002" r:id="rId682"/>
    <p:sldId id="955" r:id="rId683"/>
    <p:sldId id="990" r:id="rId684"/>
    <p:sldId id="946" r:id="rId685"/>
    <p:sldId id="967" r:id="rId686"/>
    <p:sldId id="865" r:id="rId687"/>
    <p:sldId id="1001" r:id="rId688"/>
    <p:sldId id="1000" r:id="rId689"/>
    <p:sldId id="866" r:id="rId690"/>
    <p:sldId id="867" r:id="rId691"/>
    <p:sldId id="868" r:id="rId692"/>
    <p:sldId id="869" r:id="rId693"/>
    <p:sldId id="870" r:id="rId694"/>
    <p:sldId id="871" r:id="rId695"/>
    <p:sldId id="872" r:id="rId696"/>
    <p:sldId id="873" r:id="rId697"/>
    <p:sldId id="874" r:id="rId698"/>
    <p:sldId id="875" r:id="rId699"/>
    <p:sldId id="876" r:id="rId700"/>
    <p:sldId id="878" r:id="rId701"/>
    <p:sldId id="880" r:id="rId702"/>
    <p:sldId id="881" r:id="rId703"/>
    <p:sldId id="882" r:id="rId704"/>
    <p:sldId id="883" r:id="rId705"/>
    <p:sldId id="884" r:id="rId706"/>
    <p:sldId id="885" r:id="rId707"/>
    <p:sldId id="886" r:id="rId708"/>
    <p:sldId id="888" r:id="rId709"/>
    <p:sldId id="887" r:id="rId710"/>
    <p:sldId id="889" r:id="rId711"/>
    <p:sldId id="890" r:id="rId712"/>
    <p:sldId id="891" r:id="rId713"/>
    <p:sldId id="892" r:id="rId714"/>
    <p:sldId id="893" r:id="rId715"/>
    <p:sldId id="894" r:id="rId716"/>
    <p:sldId id="895" r:id="rId717"/>
    <p:sldId id="896" r:id="rId718"/>
    <p:sldId id="897" r:id="rId719"/>
    <p:sldId id="898" r:id="rId720"/>
    <p:sldId id="899" r:id="rId721"/>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91CFC44-CD98-471E-8B3E-7CCFBDBEB9B5}">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1" d="100"/>
          <a:sy n="101" d="100"/>
        </p:scale>
        <p:origin x="114"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727" Type="http://schemas.openxmlformats.org/officeDocument/2006/relationships/tableStyles" Target="tableStyle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notesMaster" Target="notesMasters/notesMaster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presProps" Target="presProps.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72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716" Type="http://schemas.openxmlformats.org/officeDocument/2006/relationships/slide" Target="slides/slide71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commentAuthors" Target="commentAuthor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viewProps" Target="viewProp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08/04/2021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08/04/2021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08/04/2021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08/04/2021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63.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9.xml"/><Relationship Id="rId89" Type="http://schemas.openxmlformats.org/officeDocument/2006/relationships/slide" Target="slide281.xml"/><Relationship Id="rId112" Type="http://schemas.openxmlformats.org/officeDocument/2006/relationships/slide" Target="slide599.xml"/><Relationship Id="rId16" Type="http://schemas.openxmlformats.org/officeDocument/2006/relationships/image" Target="../media/image15.png"/><Relationship Id="rId107" Type="http://schemas.openxmlformats.org/officeDocument/2006/relationships/slide" Target="slide515.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9.xml"/><Relationship Id="rId79" Type="http://schemas.openxmlformats.org/officeDocument/2006/relationships/slide" Target="slide197.xml"/><Relationship Id="rId102" Type="http://schemas.openxmlformats.org/officeDocument/2006/relationships/slide" Target="slide462.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20.xml"/><Relationship Id="rId90" Type="http://schemas.openxmlformats.org/officeDocument/2006/relationships/slide" Target="slide283.xml"/><Relationship Id="rId95" Type="http://schemas.openxmlformats.org/officeDocument/2006/relationships/slide" Target="slide36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83.xml"/><Relationship Id="rId100" Type="http://schemas.openxmlformats.org/officeDocument/2006/relationships/slide" Target="slide436.xml"/><Relationship Id="rId105" Type="http://schemas.openxmlformats.org/officeDocument/2006/relationships/slide" Target="slide507.xml"/><Relationship Id="rId113" Type="http://schemas.openxmlformats.org/officeDocument/2006/relationships/slide" Target="slide616.xml"/><Relationship Id="rId118" Type="http://schemas.openxmlformats.org/officeDocument/2006/relationships/slide" Target="slide671.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30.xml"/><Relationship Id="rId80" Type="http://schemas.openxmlformats.org/officeDocument/2006/relationships/slide" Target="slide216.xml"/><Relationship Id="rId85" Type="http://schemas.openxmlformats.org/officeDocument/2006/relationships/slide" Target="slide241.xml"/><Relationship Id="rId93" Type="http://schemas.openxmlformats.org/officeDocument/2006/relationships/slide" Target="slide344.xml"/><Relationship Id="rId98" Type="http://schemas.openxmlformats.org/officeDocument/2006/relationships/slide" Target="slide399.xml"/><Relationship Id="rId121" Type="http://schemas.openxmlformats.org/officeDocument/2006/relationships/slide" Target="slide685.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87.xml"/><Relationship Id="rId108" Type="http://schemas.openxmlformats.org/officeDocument/2006/relationships/slide" Target="slide527.xml"/><Relationship Id="rId116" Type="http://schemas.openxmlformats.org/officeDocument/2006/relationships/slide" Target="slide642.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5.xml"/><Relationship Id="rId83" Type="http://schemas.openxmlformats.org/officeDocument/2006/relationships/slide" Target="slide234.xml"/><Relationship Id="rId88" Type="http://schemas.openxmlformats.org/officeDocument/2006/relationships/slide" Target="slide255.xml"/><Relationship Id="rId91" Type="http://schemas.openxmlformats.org/officeDocument/2006/relationships/slide" Target="slide303.xml"/><Relationship Id="rId96" Type="http://schemas.openxmlformats.org/officeDocument/2006/relationships/slide" Target="slide381.xml"/><Relationship Id="rId111" Type="http://schemas.openxmlformats.org/officeDocument/2006/relationships/slide" Target="slide588.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13.xml"/><Relationship Id="rId114" Type="http://schemas.openxmlformats.org/officeDocument/2006/relationships/slide" Target="slide628.xml"/><Relationship Id="rId119" Type="http://schemas.openxmlformats.org/officeDocument/2006/relationships/slide" Target="slide680.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3.xml"/><Relationship Id="rId78" Type="http://schemas.openxmlformats.org/officeDocument/2006/relationships/slide" Target="slide193.xml"/><Relationship Id="rId81" Type="http://schemas.openxmlformats.org/officeDocument/2006/relationships/slide" Target="slide218.xml"/><Relationship Id="rId86" Type="http://schemas.openxmlformats.org/officeDocument/2006/relationships/slide" Target="slide243.xml"/><Relationship Id="rId94" Type="http://schemas.openxmlformats.org/officeDocument/2006/relationships/slide" Target="slide360.xml"/><Relationship Id="rId99" Type="http://schemas.openxmlformats.org/officeDocument/2006/relationships/slide" Target="slide420.xml"/><Relationship Id="rId101" Type="http://schemas.openxmlformats.org/officeDocument/2006/relationships/slide" Target="slide44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48.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62.xml"/><Relationship Id="rId97" Type="http://schemas.openxmlformats.org/officeDocument/2006/relationships/slide" Target="slide393.xml"/><Relationship Id="rId104" Type="http://schemas.openxmlformats.org/officeDocument/2006/relationships/slide" Target="slide495.xml"/><Relationship Id="rId120" Type="http://schemas.openxmlformats.org/officeDocument/2006/relationships/slide" Target="slide682.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27.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45.xml"/><Relationship Id="rId110" Type="http://schemas.openxmlformats.org/officeDocument/2006/relationships/slide" Target="slide571.xml"/><Relationship Id="rId115" Type="http://schemas.openxmlformats.org/officeDocument/2006/relationships/slide" Target="slide6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4020617586"/>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638</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681</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686</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687</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88460</TotalTime>
  <Words>116821</Words>
  <Application>Microsoft Office PowerPoint</Application>
  <PresentationFormat>Grand écran</PresentationFormat>
  <Paragraphs>13463</Paragraphs>
  <Slides>720</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720</vt:i4>
      </vt:variant>
    </vt:vector>
  </HeadingPairs>
  <TitlesOfParts>
    <vt:vector size="729"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371</cp:revision>
  <dcterms:created xsi:type="dcterms:W3CDTF">2020-09-16T12:19:47Z</dcterms:created>
  <dcterms:modified xsi:type="dcterms:W3CDTF">2021-04-15T09:27:51Z</dcterms:modified>
</cp:coreProperties>
</file>